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C414-290F-4686-BAC9-6FB38E11C34D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D9B1-2C0B-47A9-85E2-147D4368C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5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C414-290F-4686-BAC9-6FB38E11C34D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D9B1-2C0B-47A9-85E2-147D4368C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1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C414-290F-4686-BAC9-6FB38E11C34D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D9B1-2C0B-47A9-85E2-147D4368C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3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C414-290F-4686-BAC9-6FB38E11C34D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D9B1-2C0B-47A9-85E2-147D4368C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79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C414-290F-4686-BAC9-6FB38E11C34D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D9B1-2C0B-47A9-85E2-147D4368C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8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C414-290F-4686-BAC9-6FB38E11C34D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D9B1-2C0B-47A9-85E2-147D4368C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88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C414-290F-4686-BAC9-6FB38E11C34D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D9B1-2C0B-47A9-85E2-147D4368C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3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C414-290F-4686-BAC9-6FB38E11C34D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D9B1-2C0B-47A9-85E2-147D4368C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0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C414-290F-4686-BAC9-6FB38E11C34D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D9B1-2C0B-47A9-85E2-147D4368C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6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C414-290F-4686-BAC9-6FB38E11C34D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D9B1-2C0B-47A9-85E2-147D4368C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1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C414-290F-4686-BAC9-6FB38E11C34D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D9B1-2C0B-47A9-85E2-147D4368C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00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6C414-290F-4686-BAC9-6FB38E11C34D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1D9B1-2C0B-47A9-85E2-147D4368C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0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ockstar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32164" y="994063"/>
            <a:ext cx="609600" cy="609600"/>
          </a:xfrm>
          <a:prstGeom prst="rect">
            <a:avLst/>
          </a:prstGeom>
        </p:spPr>
      </p:pic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1953491" y="914400"/>
            <a:ext cx="9403773" cy="5261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86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19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Northville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Janice Krum</dc:creator>
  <cp:lastModifiedBy>Janice Krum</cp:lastModifiedBy>
  <cp:revision>3</cp:revision>
  <dcterms:created xsi:type="dcterms:W3CDTF">2016-11-17T19:43:07Z</dcterms:created>
  <dcterms:modified xsi:type="dcterms:W3CDTF">2016-11-22T14:43:04Z</dcterms:modified>
</cp:coreProperties>
</file>