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069-8C31-44D8-A6C0-444B4EF9D8F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D91A-38D1-4825-B0F4-25838AEC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069-8C31-44D8-A6C0-444B4EF9D8F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D91A-38D1-4825-B0F4-25838AEC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069-8C31-44D8-A6C0-444B4EF9D8F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D91A-38D1-4825-B0F4-25838AEC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1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069-8C31-44D8-A6C0-444B4EF9D8F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D91A-38D1-4825-B0F4-25838AEC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1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069-8C31-44D8-A6C0-444B4EF9D8F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D91A-38D1-4825-B0F4-25838AEC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8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069-8C31-44D8-A6C0-444B4EF9D8F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D91A-38D1-4825-B0F4-25838AEC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0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069-8C31-44D8-A6C0-444B4EF9D8F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D91A-38D1-4825-B0F4-25838AEC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2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069-8C31-44D8-A6C0-444B4EF9D8F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D91A-38D1-4825-B0F4-25838AEC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5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069-8C31-44D8-A6C0-444B4EF9D8F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D91A-38D1-4825-B0F4-25838AEC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1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069-8C31-44D8-A6C0-444B4EF9D8F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D91A-38D1-4825-B0F4-25838AEC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9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069-8C31-44D8-A6C0-444B4EF9D8F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D91A-38D1-4825-B0F4-25838AEC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F6069-8C31-44D8-A6C0-444B4EF9D8F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4D91A-38D1-4825-B0F4-25838AECE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3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457" y="932866"/>
            <a:ext cx="10058400" cy="3826389"/>
          </a:xfrm>
          <a:prstGeom prst="rect">
            <a:avLst/>
          </a:prstGeom>
        </p:spPr>
      </p:pic>
      <p:pic>
        <p:nvPicPr>
          <p:cNvPr id="8" name="New Recording 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67246" y="104601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44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01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Northville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Janice Krum</dc:creator>
  <cp:lastModifiedBy>Janice Krum</cp:lastModifiedBy>
  <cp:revision>2</cp:revision>
  <dcterms:created xsi:type="dcterms:W3CDTF">2016-11-11T13:18:04Z</dcterms:created>
  <dcterms:modified xsi:type="dcterms:W3CDTF">2016-11-11T13:37:46Z</dcterms:modified>
</cp:coreProperties>
</file>